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00250-0D46-435B-A031-AE98C3F2B56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408B5-3B04-425A-8897-E05D50FD616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21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00250-0D46-435B-A031-AE98C3F2B56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408B5-3B04-425A-8897-E05D50FD6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09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00250-0D46-435B-A031-AE98C3F2B56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408B5-3B04-425A-8897-E05D50FD6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4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00250-0D46-435B-A031-AE98C3F2B56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408B5-3B04-425A-8897-E05D50FD6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42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00250-0D46-435B-A031-AE98C3F2B56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408B5-3B04-425A-8897-E05D50FD616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518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00250-0D46-435B-A031-AE98C3F2B56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408B5-3B04-425A-8897-E05D50FD6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77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00250-0D46-435B-A031-AE98C3F2B56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408B5-3B04-425A-8897-E05D50FD6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9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00250-0D46-435B-A031-AE98C3F2B56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408B5-3B04-425A-8897-E05D50FD6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1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00250-0D46-435B-A031-AE98C3F2B56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408B5-3B04-425A-8897-E05D50FD6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42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E500250-0D46-435B-A031-AE98C3F2B56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C408B5-3B04-425A-8897-E05D50FD6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9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00250-0D46-435B-A031-AE98C3F2B56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408B5-3B04-425A-8897-E05D50FD6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500250-0D46-435B-A031-AE98C3F2B56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9C408B5-3B04-425A-8897-E05D50FD616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969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barcoderandom.000webhostapp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A8335-3C28-459A-BDEB-65FCED374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662" y="199396"/>
            <a:ext cx="6856675" cy="1119905"/>
          </a:xfrm>
        </p:spPr>
        <p:txBody>
          <a:bodyPr>
            <a:normAutofit/>
          </a:bodyPr>
          <a:lstStyle/>
          <a:p>
            <a:r>
              <a:rPr lang="en-US" sz="6600" b="1" dirty="0"/>
              <a:t>Production 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445E4-FC65-4BC6-9E52-7C97826B6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89" y="1319301"/>
            <a:ext cx="8619819" cy="46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14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7673-11DA-4262-93AC-47548CA5B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042" y="437321"/>
            <a:ext cx="9120145" cy="978011"/>
          </a:xfrm>
        </p:spPr>
        <p:txBody>
          <a:bodyPr>
            <a:normAutofit/>
          </a:bodyPr>
          <a:lstStyle/>
          <a:p>
            <a:r>
              <a:rPr lang="th-TH" sz="5400" dirty="0">
                <a:latin typeface="Berlin Sans FB Demi" panose="020E0802020502020306" pitchFamily="34" charset="0"/>
              </a:rPr>
              <a:t>ความเป็นมาของ </a:t>
            </a:r>
            <a:r>
              <a:rPr lang="en-US" sz="5400" dirty="0">
                <a:latin typeface="Berlin Sans FB Demi" panose="020E0802020502020306" pitchFamily="34" charset="0"/>
              </a:rPr>
              <a:t>Production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0EB21-D6E4-470D-8510-2A56EC1F5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842" y="1828800"/>
            <a:ext cx="10034546" cy="350667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เกิดจากความต้องการของบริษัท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ที่ต้องการระบบเช็คเวลาการเข้า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ออกของพนักงานในแต่ละวัน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069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8AD9-EBC4-4F7F-81C0-8DFE1EF0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850" y="309689"/>
            <a:ext cx="8086299" cy="853480"/>
          </a:xfrm>
        </p:spPr>
        <p:txBody>
          <a:bodyPr>
            <a:noAutofit/>
          </a:bodyPr>
          <a:lstStyle/>
          <a:p>
            <a:r>
              <a:rPr lang="th-TH" sz="6600" dirty="0"/>
              <a:t>คู่มือการใช้งานสำหรับ </a:t>
            </a:r>
            <a:r>
              <a:rPr lang="en-US" sz="6600" b="1" dirty="0"/>
              <a:t>android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044EC2-9008-4EC2-A850-4A674FAEB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0" y="1810708"/>
            <a:ext cx="1613901" cy="33757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A7A91D-AFE6-4E6A-ACB2-760B75C8F391}"/>
              </a:ext>
            </a:extLst>
          </p:cNvPr>
          <p:cNvSpPr txBox="1"/>
          <p:nvPr/>
        </p:nvSpPr>
        <p:spPr>
          <a:xfrm>
            <a:off x="3546281" y="2910177"/>
            <a:ext cx="970059" cy="588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68713D-9CDD-4889-ABEF-9CFF7A2CF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607" y="3083469"/>
            <a:ext cx="675150" cy="675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F705EB-4830-40F8-BA04-B36AAC4D9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30" y="1810708"/>
            <a:ext cx="1613901" cy="33757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535DB0-913D-4E84-8DD9-23DB38783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057" y="3091422"/>
            <a:ext cx="675150" cy="675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DBF6AB-5B3D-4D16-9F17-2CF1B711F1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89" y="1810708"/>
            <a:ext cx="1613901" cy="33757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4DA342-AF33-47C5-A56D-E0A93685F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30" y="3091422"/>
            <a:ext cx="675150" cy="6751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B81ED0-E8DB-4ED5-8BA2-14A4E47A41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941" y="1810708"/>
            <a:ext cx="1613901" cy="33757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6DF72C-1584-446E-B838-2C5393C7F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403" y="3091422"/>
            <a:ext cx="675150" cy="6751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87CFC-2FD7-4A54-AC5D-B622E39643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890" y="1810708"/>
            <a:ext cx="1613901" cy="33757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8335E5-6900-4A63-920C-AD33CE487139}"/>
              </a:ext>
            </a:extLst>
          </p:cNvPr>
          <p:cNvSpPr txBox="1"/>
          <p:nvPr/>
        </p:nvSpPr>
        <p:spPr>
          <a:xfrm>
            <a:off x="431476" y="1393915"/>
            <a:ext cx="1458914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เปิดข้อมูลมือถือ</a:t>
            </a:r>
            <a:endParaRPr lang="en-US" sz="1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8E4B71-D6AB-405A-8A72-22CC23CC2A53}"/>
              </a:ext>
            </a:extLst>
          </p:cNvPr>
          <p:cNvSpPr txBox="1"/>
          <p:nvPr/>
        </p:nvSpPr>
        <p:spPr>
          <a:xfrm>
            <a:off x="2633511" y="1393915"/>
            <a:ext cx="1805940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เปิด</a:t>
            </a:r>
            <a:r>
              <a:rPr lang="th-TH" sz="14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ฮอตส</a:t>
            </a:r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ปอตมือถือ</a:t>
            </a:r>
            <a:endParaRPr lang="en-US" sz="1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EBFCCB-D0B1-4325-BBCC-8D678FD3DBB5}"/>
              </a:ext>
            </a:extLst>
          </p:cNvPr>
          <p:cNvSpPr txBox="1"/>
          <p:nvPr/>
        </p:nvSpPr>
        <p:spPr>
          <a:xfrm>
            <a:off x="2418236" y="5406517"/>
            <a:ext cx="2236490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กดค้างที่</a:t>
            </a:r>
            <a:r>
              <a:rPr lang="th-TH" sz="14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ฮอตส</a:t>
            </a:r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ปอตมือถือ</a:t>
            </a:r>
            <a:endParaRPr lang="en-US" sz="1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83BBA0-3407-428F-A70F-E56289337D57}"/>
              </a:ext>
            </a:extLst>
          </p:cNvPr>
          <p:cNvSpPr txBox="1"/>
          <p:nvPr/>
        </p:nvSpPr>
        <p:spPr>
          <a:xfrm>
            <a:off x="5419937" y="1393915"/>
            <a:ext cx="1264635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กดกำหนดค่า</a:t>
            </a:r>
            <a:endParaRPr lang="en-US" sz="1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429557-616F-45DE-9E24-C1A97EEC1E48}"/>
              </a:ext>
            </a:extLst>
          </p:cNvPr>
          <p:cNvSpPr txBox="1"/>
          <p:nvPr/>
        </p:nvSpPr>
        <p:spPr>
          <a:xfrm>
            <a:off x="7124566" y="1337718"/>
            <a:ext cx="3381727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แก้ไขชื่อเครือข่ายเป็น </a:t>
            </a:r>
            <a:r>
              <a:rPr lang="en-US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Gal </a:t>
            </a:r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ถ้าไม่ใช่ </a:t>
            </a:r>
            <a:r>
              <a:rPr lang="en-US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Gal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8746C59-3E6B-419B-B7F6-04EBCC8C5F28}"/>
              </a:ext>
            </a:extLst>
          </p:cNvPr>
          <p:cNvSpPr/>
          <p:nvPr/>
        </p:nvSpPr>
        <p:spPr>
          <a:xfrm>
            <a:off x="1121175" y="3766572"/>
            <a:ext cx="437280" cy="431717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12BD342-8B85-45A7-87C4-B2F7D84D3E0A}"/>
              </a:ext>
            </a:extLst>
          </p:cNvPr>
          <p:cNvSpPr/>
          <p:nvPr/>
        </p:nvSpPr>
        <p:spPr>
          <a:xfrm>
            <a:off x="3882703" y="3766572"/>
            <a:ext cx="437280" cy="431717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688B180-18DC-4E18-948B-CA11D6CD8DA5}"/>
              </a:ext>
            </a:extLst>
          </p:cNvPr>
          <p:cNvCxnSpPr>
            <a:cxnSpLocks/>
            <a:stCxn id="32" idx="2"/>
            <a:endCxn id="24" idx="1"/>
          </p:cNvCxnSpPr>
          <p:nvPr/>
        </p:nvCxnSpPr>
        <p:spPr>
          <a:xfrm rot="10800000">
            <a:off x="2633511" y="1547805"/>
            <a:ext cx="1249192" cy="2434627"/>
          </a:xfrm>
          <a:prstGeom prst="bentConnector3">
            <a:avLst>
              <a:gd name="adj1" fmla="val 149489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470D63BD-269E-420A-9715-3BD519962397}"/>
              </a:ext>
            </a:extLst>
          </p:cNvPr>
          <p:cNvCxnSpPr>
            <a:cxnSpLocks/>
            <a:stCxn id="29" idx="2"/>
            <a:endCxn id="23" idx="1"/>
          </p:cNvCxnSpPr>
          <p:nvPr/>
        </p:nvCxnSpPr>
        <p:spPr>
          <a:xfrm rot="10800000">
            <a:off x="431477" y="1547805"/>
            <a:ext cx="689699" cy="2434627"/>
          </a:xfrm>
          <a:prstGeom prst="bentConnector3">
            <a:avLst>
              <a:gd name="adj1" fmla="val 13314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D9077EEB-B3F9-4DF4-8440-1455B7A0F49F}"/>
              </a:ext>
            </a:extLst>
          </p:cNvPr>
          <p:cNvSpPr/>
          <p:nvPr/>
        </p:nvSpPr>
        <p:spPr>
          <a:xfrm>
            <a:off x="5729140" y="3707163"/>
            <a:ext cx="538302" cy="33762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0C4D3AF-6D91-43EC-9F4B-417871CBE1E0}"/>
              </a:ext>
            </a:extLst>
          </p:cNvPr>
          <p:cNvCxnSpPr>
            <a:stCxn id="32" idx="6"/>
            <a:endCxn id="25" idx="3"/>
          </p:cNvCxnSpPr>
          <p:nvPr/>
        </p:nvCxnSpPr>
        <p:spPr>
          <a:xfrm>
            <a:off x="4319983" y="3982431"/>
            <a:ext cx="334743" cy="1577975"/>
          </a:xfrm>
          <a:prstGeom prst="bentConnector3">
            <a:avLst>
              <a:gd name="adj1" fmla="val 16829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1495742-8314-4CF2-A462-0FAF9371333F}"/>
              </a:ext>
            </a:extLst>
          </p:cNvPr>
          <p:cNvCxnSpPr>
            <a:stCxn id="44" idx="2"/>
            <a:endCxn id="26" idx="1"/>
          </p:cNvCxnSpPr>
          <p:nvPr/>
        </p:nvCxnSpPr>
        <p:spPr>
          <a:xfrm rot="10800000">
            <a:off x="5419938" y="1547805"/>
            <a:ext cx="309203" cy="2328173"/>
          </a:xfrm>
          <a:prstGeom prst="bentConnector3">
            <a:avLst>
              <a:gd name="adj1" fmla="val 17393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97AEBF93-1D19-44E8-A424-DD362D316AA4}"/>
              </a:ext>
            </a:extLst>
          </p:cNvPr>
          <p:cNvSpPr/>
          <p:nvPr/>
        </p:nvSpPr>
        <p:spPr>
          <a:xfrm>
            <a:off x="7639380" y="2098121"/>
            <a:ext cx="1189386" cy="382685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82FD99C-9A9A-4CC5-83E1-7528041145AC}"/>
              </a:ext>
            </a:extLst>
          </p:cNvPr>
          <p:cNvSpPr/>
          <p:nvPr/>
        </p:nvSpPr>
        <p:spPr>
          <a:xfrm>
            <a:off x="7589097" y="2765118"/>
            <a:ext cx="1189386" cy="382685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514D703-C71F-4813-ADF5-982666D664D6}"/>
              </a:ext>
            </a:extLst>
          </p:cNvPr>
          <p:cNvSpPr/>
          <p:nvPr/>
        </p:nvSpPr>
        <p:spPr>
          <a:xfrm>
            <a:off x="7626044" y="3250048"/>
            <a:ext cx="1189386" cy="382685"/>
          </a:xfrm>
          <a:prstGeom prst="ellipse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32A89D9-1B20-4242-95BA-41F9F819E72C}"/>
              </a:ext>
            </a:extLst>
          </p:cNvPr>
          <p:cNvCxnSpPr>
            <a:cxnSpLocks/>
            <a:stCxn id="58" idx="2"/>
            <a:endCxn id="28" idx="0"/>
          </p:cNvCxnSpPr>
          <p:nvPr/>
        </p:nvCxnSpPr>
        <p:spPr>
          <a:xfrm rot="10800000" flipH="1">
            <a:off x="7639380" y="1337718"/>
            <a:ext cx="1176050" cy="951746"/>
          </a:xfrm>
          <a:prstGeom prst="bentConnector4">
            <a:avLst>
              <a:gd name="adj1" fmla="val -63213"/>
              <a:gd name="adj2" fmla="val 12401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119A748-0EC7-4E45-9007-F5BA97EA853C}"/>
              </a:ext>
            </a:extLst>
          </p:cNvPr>
          <p:cNvSpPr txBox="1"/>
          <p:nvPr/>
        </p:nvSpPr>
        <p:spPr>
          <a:xfrm>
            <a:off x="10601972" y="5714294"/>
            <a:ext cx="947733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กดบันทึก</a:t>
            </a:r>
            <a:endParaRPr lang="en-US" sz="1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89E9EE4-B2AD-4D5F-B959-F594D90182C3}"/>
              </a:ext>
            </a:extLst>
          </p:cNvPr>
          <p:cNvSpPr/>
          <p:nvPr/>
        </p:nvSpPr>
        <p:spPr>
          <a:xfrm>
            <a:off x="11199268" y="4682295"/>
            <a:ext cx="538302" cy="33762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E8DBD382-F8B4-48B2-BF6D-747BBCFA9F11}"/>
              </a:ext>
            </a:extLst>
          </p:cNvPr>
          <p:cNvCxnSpPr>
            <a:cxnSpLocks/>
            <a:stCxn id="80" idx="0"/>
            <a:endCxn id="77" idx="1"/>
          </p:cNvCxnSpPr>
          <p:nvPr/>
        </p:nvCxnSpPr>
        <p:spPr>
          <a:xfrm rot="16200000" flipH="1" flipV="1">
            <a:off x="10442252" y="4842015"/>
            <a:ext cx="1185888" cy="866447"/>
          </a:xfrm>
          <a:prstGeom prst="bentConnector4">
            <a:avLst>
              <a:gd name="adj1" fmla="val -19277"/>
              <a:gd name="adj2" fmla="val 16951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4539602-D0EE-4E1E-960E-62C57BF95971}"/>
              </a:ext>
            </a:extLst>
          </p:cNvPr>
          <p:cNvSpPr txBox="1"/>
          <p:nvPr/>
        </p:nvSpPr>
        <p:spPr>
          <a:xfrm>
            <a:off x="5236543" y="5470749"/>
            <a:ext cx="4601465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แก้ไขระบบป้องกันเป็น 00000000 ถ้าไม่ใช่ 00000000</a:t>
            </a:r>
            <a:endParaRPr lang="en-US" sz="1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38F25F5-A1AA-4E11-AA1C-B1E20D79427D}"/>
              </a:ext>
            </a:extLst>
          </p:cNvPr>
          <p:cNvCxnSpPr>
            <a:cxnSpLocks/>
            <a:stCxn id="59" idx="2"/>
            <a:endCxn id="38" idx="3"/>
          </p:cNvCxnSpPr>
          <p:nvPr/>
        </p:nvCxnSpPr>
        <p:spPr>
          <a:xfrm rot="10800000" flipH="1" flipV="1">
            <a:off x="7589096" y="2956460"/>
            <a:ext cx="2248911" cy="2668177"/>
          </a:xfrm>
          <a:prstGeom prst="bentConnector5">
            <a:avLst>
              <a:gd name="adj1" fmla="val -27843"/>
              <a:gd name="adj2" fmla="val 87059"/>
              <a:gd name="adj3" fmla="val 10168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941C7C3-4AD0-4663-8DCB-B3663D352E12}"/>
              </a:ext>
            </a:extLst>
          </p:cNvPr>
          <p:cNvSpPr txBox="1"/>
          <p:nvPr/>
        </p:nvSpPr>
        <p:spPr>
          <a:xfrm>
            <a:off x="5601521" y="5946403"/>
            <a:ext cx="4210022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แก้ไขช่องสัญญาณเป็น  2.4</a:t>
            </a:r>
            <a:r>
              <a:rPr lang="en-US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GHz </a:t>
            </a:r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ถ้าไม่ใช่ 2.4</a:t>
            </a:r>
            <a:r>
              <a:rPr lang="en-US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GHz 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B002FE6A-1CFA-49AC-9805-6D9C875693C1}"/>
              </a:ext>
            </a:extLst>
          </p:cNvPr>
          <p:cNvCxnSpPr>
            <a:stCxn id="60" idx="4"/>
            <a:endCxn id="51" idx="1"/>
          </p:cNvCxnSpPr>
          <p:nvPr/>
        </p:nvCxnSpPr>
        <p:spPr>
          <a:xfrm rot="5400000">
            <a:off x="5677350" y="3556904"/>
            <a:ext cx="2467559" cy="2619216"/>
          </a:xfrm>
          <a:prstGeom prst="bentConnector4">
            <a:avLst>
              <a:gd name="adj1" fmla="val 46882"/>
              <a:gd name="adj2" fmla="val 118139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C0FE077B-2B4C-4482-B2B3-90879E07C671}"/>
              </a:ext>
            </a:extLst>
          </p:cNvPr>
          <p:cNvSpPr/>
          <p:nvPr/>
        </p:nvSpPr>
        <p:spPr>
          <a:xfrm>
            <a:off x="6393011" y="4021516"/>
            <a:ext cx="363168" cy="353546"/>
          </a:xfrm>
          <a:prstGeom prst="ellipse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BCE6924-D3E7-4F28-9769-A0513F214192}"/>
              </a:ext>
            </a:extLst>
          </p:cNvPr>
          <p:cNvCxnSpPr>
            <a:stCxn id="24" idx="3"/>
            <a:endCxn id="55" idx="2"/>
          </p:cNvCxnSpPr>
          <p:nvPr/>
        </p:nvCxnSpPr>
        <p:spPr>
          <a:xfrm>
            <a:off x="4439451" y="1547804"/>
            <a:ext cx="1953560" cy="2650485"/>
          </a:xfrm>
          <a:prstGeom prst="bentConnector3">
            <a:avLst>
              <a:gd name="adj1" fmla="val 1565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7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0123F8-07AE-45BB-A6A9-2754A834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355" y="350377"/>
            <a:ext cx="6409290" cy="853480"/>
          </a:xfrm>
        </p:spPr>
        <p:txBody>
          <a:bodyPr>
            <a:noAutofit/>
          </a:bodyPr>
          <a:lstStyle/>
          <a:p>
            <a:r>
              <a:rPr lang="th-TH" sz="6600" dirty="0"/>
              <a:t>คู่มือการใช้งานสำหรับ </a:t>
            </a:r>
            <a:r>
              <a:rPr lang="en-US" sz="6600" b="1" dirty="0" err="1"/>
              <a:t>ios</a:t>
            </a:r>
            <a:endParaRPr lang="en-US" sz="6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C4429-7253-4360-B061-10A289F86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5" y="1884458"/>
            <a:ext cx="1521686" cy="3295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AF8573-2992-40DB-A03B-E55EEB9C15F2}"/>
              </a:ext>
            </a:extLst>
          </p:cNvPr>
          <p:cNvSpPr txBox="1"/>
          <p:nvPr/>
        </p:nvSpPr>
        <p:spPr>
          <a:xfrm>
            <a:off x="939033" y="1370528"/>
            <a:ext cx="1243809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เปิดการตั้งค่า</a:t>
            </a:r>
            <a:endParaRPr lang="en-US" sz="1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B37A18-42D8-4B25-A329-4A631ABE8019}"/>
              </a:ext>
            </a:extLst>
          </p:cNvPr>
          <p:cNvSpPr/>
          <p:nvPr/>
        </p:nvSpPr>
        <p:spPr>
          <a:xfrm>
            <a:off x="800095" y="2295960"/>
            <a:ext cx="464162" cy="34816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D36E51C-8F4E-4F47-8822-CDC0A91913E8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10800000" flipV="1">
            <a:off x="800095" y="1524417"/>
            <a:ext cx="138938" cy="2007660"/>
          </a:xfrm>
          <a:prstGeom prst="bentConnector3">
            <a:avLst>
              <a:gd name="adj1" fmla="val 43049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6704B6-904D-4F9B-8BE0-00C628951F7E}"/>
              </a:ext>
            </a:extLst>
          </p:cNvPr>
          <p:cNvSpPr txBox="1"/>
          <p:nvPr/>
        </p:nvSpPr>
        <p:spPr>
          <a:xfrm>
            <a:off x="939033" y="5315895"/>
            <a:ext cx="1243809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กดที่เกี่ยวกับ</a:t>
            </a:r>
            <a:endParaRPr lang="en-US" sz="1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D7EA793-8221-4813-AD35-7AD4BD035FBD}"/>
              </a:ext>
            </a:extLst>
          </p:cNvPr>
          <p:cNvCxnSpPr>
            <a:stCxn id="8" idx="6"/>
            <a:endCxn id="12" idx="3"/>
          </p:cNvCxnSpPr>
          <p:nvPr/>
        </p:nvCxnSpPr>
        <p:spPr>
          <a:xfrm>
            <a:off x="1264257" y="2470041"/>
            <a:ext cx="918585" cy="2999743"/>
          </a:xfrm>
          <a:prstGeom prst="bentConnector3">
            <a:avLst>
              <a:gd name="adj1" fmla="val 13873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7C5BF2-DFAF-421F-8A59-EAD3E7FD9499}"/>
              </a:ext>
            </a:extLst>
          </p:cNvPr>
          <p:cNvSpPr txBox="1"/>
          <p:nvPr/>
        </p:nvSpPr>
        <p:spPr>
          <a:xfrm>
            <a:off x="9644616" y="797600"/>
            <a:ext cx="1243809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เปิดการตั้งค่า</a:t>
            </a:r>
            <a:endParaRPr lang="en-US" sz="1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72381F-74E0-4ABB-847B-B449B47D7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21" y="1884458"/>
            <a:ext cx="1650921" cy="33347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CAF34D-2E98-4CA0-BEFA-39C251789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51" y="3091425"/>
            <a:ext cx="675150" cy="6751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A275BD-7ED5-4D9F-B04E-318761962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720" y="1844975"/>
            <a:ext cx="1738562" cy="33347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DD4D92-80B4-4E7D-A64F-E22376AC4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706" y="3091425"/>
            <a:ext cx="675150" cy="6751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A59B8A-BB57-4D01-937A-73B41C4CED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459" y="1844975"/>
            <a:ext cx="1810125" cy="33347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D2F28E-9529-4F71-8102-5E2480DC6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295" y="3091425"/>
            <a:ext cx="675150" cy="67515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ACA19E18-F26C-41F2-B865-038515BB5B82}"/>
              </a:ext>
            </a:extLst>
          </p:cNvPr>
          <p:cNvSpPr/>
          <p:nvPr/>
        </p:nvSpPr>
        <p:spPr>
          <a:xfrm>
            <a:off x="3546124" y="2295959"/>
            <a:ext cx="464162" cy="34816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3A3CF5-F689-4082-890D-31AFBE39B9DC}"/>
              </a:ext>
            </a:extLst>
          </p:cNvPr>
          <p:cNvSpPr txBox="1"/>
          <p:nvPr/>
        </p:nvSpPr>
        <p:spPr>
          <a:xfrm>
            <a:off x="3897877" y="5345508"/>
            <a:ext cx="833149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กดที่ชื่อ</a:t>
            </a:r>
            <a:endParaRPr lang="en-US" sz="1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6106C31-EBB6-4A1B-8100-1C94BE961053}"/>
              </a:ext>
            </a:extLst>
          </p:cNvPr>
          <p:cNvCxnSpPr>
            <a:cxnSpLocks/>
            <a:stCxn id="28" idx="3"/>
            <a:endCxn id="22" idx="1"/>
          </p:cNvCxnSpPr>
          <p:nvPr/>
        </p:nvCxnSpPr>
        <p:spPr>
          <a:xfrm flipV="1">
            <a:off x="4731026" y="3512335"/>
            <a:ext cx="1648694" cy="1987062"/>
          </a:xfrm>
          <a:prstGeom prst="bentConnector3">
            <a:avLst>
              <a:gd name="adj1" fmla="val 8568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ED3BDFB-B488-4501-B1B4-986531847529}"/>
              </a:ext>
            </a:extLst>
          </p:cNvPr>
          <p:cNvCxnSpPr>
            <a:stCxn id="27" idx="2"/>
            <a:endCxn id="28" idx="1"/>
          </p:cNvCxnSpPr>
          <p:nvPr/>
        </p:nvCxnSpPr>
        <p:spPr>
          <a:xfrm rot="10800000" flipH="1" flipV="1">
            <a:off x="3546123" y="2470039"/>
            <a:ext cx="351753" cy="3029357"/>
          </a:xfrm>
          <a:prstGeom prst="bentConnector3">
            <a:avLst>
              <a:gd name="adj1" fmla="val -6498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71AB5B8-61D2-4D27-A258-F7A38A848840}"/>
              </a:ext>
            </a:extLst>
          </p:cNvPr>
          <p:cNvSpPr txBox="1"/>
          <p:nvPr/>
        </p:nvSpPr>
        <p:spPr>
          <a:xfrm>
            <a:off x="5642776" y="1363153"/>
            <a:ext cx="3212449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ถ้าชื่อไม่ใช่ </a:t>
            </a:r>
            <a:r>
              <a:rPr lang="en-US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Gal  </a:t>
            </a:r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ให้เปลี่ยนชื่อเป็น </a:t>
            </a:r>
            <a:r>
              <a:rPr lang="en-US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Gal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11FE710-5DD3-47C2-9E56-6BDE235DC437}"/>
              </a:ext>
            </a:extLst>
          </p:cNvPr>
          <p:cNvSpPr/>
          <p:nvPr/>
        </p:nvSpPr>
        <p:spPr>
          <a:xfrm>
            <a:off x="6390812" y="2295959"/>
            <a:ext cx="464162" cy="34816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5554BCC-A005-4AF4-A447-AC5BFDEF8B79}"/>
              </a:ext>
            </a:extLst>
          </p:cNvPr>
          <p:cNvCxnSpPr>
            <a:cxnSpLocks/>
            <a:stCxn id="36" idx="2"/>
            <a:endCxn id="35" idx="1"/>
          </p:cNvCxnSpPr>
          <p:nvPr/>
        </p:nvCxnSpPr>
        <p:spPr>
          <a:xfrm rot="10800000">
            <a:off x="5642776" y="1517042"/>
            <a:ext cx="748036" cy="952998"/>
          </a:xfrm>
          <a:prstGeom prst="bentConnector3">
            <a:avLst>
              <a:gd name="adj1" fmla="val 13056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2F89038-C477-4536-B345-12619A5AAD6C}"/>
              </a:ext>
            </a:extLst>
          </p:cNvPr>
          <p:cNvSpPr txBox="1"/>
          <p:nvPr/>
        </p:nvSpPr>
        <p:spPr>
          <a:xfrm>
            <a:off x="6405807" y="5807547"/>
            <a:ext cx="5343276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ถ้ารหัสผ่านไม่ใช่ </a:t>
            </a:r>
            <a:r>
              <a:rPr lang="en-US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00000000</a:t>
            </a:r>
            <a:r>
              <a:rPr lang="en-US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ให้เปลี่ยนรหัสผ่านเป็น 00000000</a:t>
            </a:r>
            <a:endParaRPr lang="en-US" sz="1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59BA3DE-831C-41A3-B6C8-DC95B7E62C10}"/>
              </a:ext>
            </a:extLst>
          </p:cNvPr>
          <p:cNvSpPr/>
          <p:nvPr/>
        </p:nvSpPr>
        <p:spPr>
          <a:xfrm>
            <a:off x="10418605" y="2825944"/>
            <a:ext cx="752979" cy="34816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3F7A7E4-8DD1-41CC-A523-62AE175BEFA3}"/>
              </a:ext>
            </a:extLst>
          </p:cNvPr>
          <p:cNvSpPr/>
          <p:nvPr/>
        </p:nvSpPr>
        <p:spPr>
          <a:xfrm>
            <a:off x="7654120" y="4587260"/>
            <a:ext cx="464162" cy="34816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2F0205-05B5-4AE1-9407-0A11A4604202}"/>
              </a:ext>
            </a:extLst>
          </p:cNvPr>
          <p:cNvSpPr txBox="1"/>
          <p:nvPr/>
        </p:nvSpPr>
        <p:spPr>
          <a:xfrm>
            <a:off x="6221727" y="5259776"/>
            <a:ext cx="2426967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 </a:t>
            </a:r>
            <a:r>
              <a:rPr lang="en-US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done </a:t>
            </a:r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 </a:t>
            </a:r>
            <a:r>
              <a:rPr lang="en-US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save </a:t>
            </a:r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ข้อมูล</a:t>
            </a:r>
            <a:endParaRPr lang="en-US" sz="1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86B465A0-72E5-4AF0-AB8B-E5A2565670B4}"/>
              </a:ext>
            </a:extLst>
          </p:cNvPr>
          <p:cNvCxnSpPr>
            <a:cxnSpLocks/>
            <a:stCxn id="43" idx="6"/>
            <a:endCxn id="44" idx="3"/>
          </p:cNvCxnSpPr>
          <p:nvPr/>
        </p:nvCxnSpPr>
        <p:spPr>
          <a:xfrm>
            <a:off x="8118282" y="4761341"/>
            <a:ext cx="530412" cy="652324"/>
          </a:xfrm>
          <a:prstGeom prst="bentConnector3">
            <a:avLst>
              <a:gd name="adj1" fmla="val 14309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A0DC2BF-4CD9-4DBC-A38F-3695D1A5A8CD}"/>
              </a:ext>
            </a:extLst>
          </p:cNvPr>
          <p:cNvSpPr/>
          <p:nvPr/>
        </p:nvSpPr>
        <p:spPr>
          <a:xfrm>
            <a:off x="4737633" y="2263884"/>
            <a:ext cx="464162" cy="34816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2CC6E86-206D-47D0-AB57-C8FEE8D72579}"/>
              </a:ext>
            </a:extLst>
          </p:cNvPr>
          <p:cNvSpPr/>
          <p:nvPr/>
        </p:nvSpPr>
        <p:spPr>
          <a:xfrm>
            <a:off x="10656344" y="2593725"/>
            <a:ext cx="464162" cy="348161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9A9BBD-49C4-41D5-8FBB-25F043EEB9E1}"/>
              </a:ext>
            </a:extLst>
          </p:cNvPr>
          <p:cNvSpPr txBox="1"/>
          <p:nvPr/>
        </p:nvSpPr>
        <p:spPr>
          <a:xfrm>
            <a:off x="9197954" y="1370528"/>
            <a:ext cx="2137132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เปิด</a:t>
            </a:r>
            <a:r>
              <a:rPr lang="th-TH" sz="14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ฮอตส</a:t>
            </a:r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ปอตส่วนบุคคล</a:t>
            </a:r>
            <a:endParaRPr lang="en-US" sz="1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D1A021-22B2-44CB-9C68-56F0A3B76E11}"/>
              </a:ext>
            </a:extLst>
          </p:cNvPr>
          <p:cNvCxnSpPr>
            <a:stCxn id="16" idx="2"/>
            <a:endCxn id="40" idx="0"/>
          </p:cNvCxnSpPr>
          <p:nvPr/>
        </p:nvCxnSpPr>
        <p:spPr>
          <a:xfrm flipH="1">
            <a:off x="10266520" y="1105377"/>
            <a:ext cx="1" cy="265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A4BCED9-3225-4B29-9C39-994C837F5161}"/>
              </a:ext>
            </a:extLst>
          </p:cNvPr>
          <p:cNvCxnSpPr>
            <a:stCxn id="40" idx="1"/>
            <a:endCxn id="25" idx="0"/>
          </p:cNvCxnSpPr>
          <p:nvPr/>
        </p:nvCxnSpPr>
        <p:spPr>
          <a:xfrm rot="10800000" flipH="1" flipV="1">
            <a:off x="9197954" y="1524417"/>
            <a:ext cx="1068568" cy="320558"/>
          </a:xfrm>
          <a:prstGeom prst="bentConnector4">
            <a:avLst>
              <a:gd name="adj1" fmla="val -16184"/>
              <a:gd name="adj2" fmla="val 7400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EF2B538-5C6F-4DBF-AB2E-8A642112B688}"/>
              </a:ext>
            </a:extLst>
          </p:cNvPr>
          <p:cNvCxnSpPr>
            <a:stCxn id="42" idx="2"/>
            <a:endCxn id="41" idx="3"/>
          </p:cNvCxnSpPr>
          <p:nvPr/>
        </p:nvCxnSpPr>
        <p:spPr>
          <a:xfrm rot="10800000" flipH="1" flipV="1">
            <a:off x="10418605" y="3000024"/>
            <a:ext cx="1330478" cy="2961411"/>
          </a:xfrm>
          <a:prstGeom prst="bentConnector5">
            <a:avLst>
              <a:gd name="adj1" fmla="val -91288"/>
              <a:gd name="adj2" fmla="val 81755"/>
              <a:gd name="adj3" fmla="val 11718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2F9CAF1-74C3-47E4-BE41-745CCF1ADF45}"/>
              </a:ext>
            </a:extLst>
          </p:cNvPr>
          <p:cNvSpPr txBox="1"/>
          <p:nvPr/>
        </p:nvSpPr>
        <p:spPr>
          <a:xfrm>
            <a:off x="3356689" y="5825122"/>
            <a:ext cx="2286088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1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เปิดอนุญาตให้ผู้อื่นเข้าร่วม</a:t>
            </a:r>
            <a:endParaRPr lang="en-US" sz="1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F35A731E-F37A-4120-8620-784F5BB107F4}"/>
              </a:ext>
            </a:extLst>
          </p:cNvPr>
          <p:cNvCxnSpPr>
            <a:stCxn id="39" idx="2"/>
            <a:endCxn id="50" idx="0"/>
          </p:cNvCxnSpPr>
          <p:nvPr/>
        </p:nvCxnSpPr>
        <p:spPr>
          <a:xfrm rot="10800000" flipV="1">
            <a:off x="4499734" y="2767806"/>
            <a:ext cx="6156611" cy="3057316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F43269-EA57-426E-88D7-5CBB55B56B55}"/>
              </a:ext>
            </a:extLst>
          </p:cNvPr>
          <p:cNvCxnSpPr>
            <a:stCxn id="50" idx="3"/>
            <a:endCxn id="41" idx="1"/>
          </p:cNvCxnSpPr>
          <p:nvPr/>
        </p:nvCxnSpPr>
        <p:spPr>
          <a:xfrm flipV="1">
            <a:off x="5642777" y="5961436"/>
            <a:ext cx="763030" cy="175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742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B8DB5-D48A-4E5B-950E-7ED5B4919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659" y="263527"/>
            <a:ext cx="7569642" cy="1450757"/>
          </a:xfrm>
        </p:spPr>
        <p:txBody>
          <a:bodyPr>
            <a:normAutofit/>
          </a:bodyPr>
          <a:lstStyle/>
          <a:p>
            <a:r>
              <a:rPr lang="th-TH" sz="6600" dirty="0"/>
              <a:t>วิธีรับ </a:t>
            </a:r>
            <a:r>
              <a:rPr lang="en-US" sz="6600" b="1" dirty="0"/>
              <a:t>barcode</a:t>
            </a:r>
            <a:r>
              <a:rPr lang="en-US" sz="6600" dirty="0"/>
              <a:t> </a:t>
            </a:r>
            <a:r>
              <a:rPr lang="th-TH" sz="6600" dirty="0"/>
              <a:t>สำหรับคนไข้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92213-0079-4A54-977D-82DCFC874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1659" y="3881837"/>
            <a:ext cx="7506694" cy="1172815"/>
          </a:xfrm>
        </p:spPr>
        <p:txBody>
          <a:bodyPr>
            <a:normAutofit fontScale="85000" lnSpcReduction="10000"/>
          </a:bodyPr>
          <a:lstStyle/>
          <a:p>
            <a:endParaRPr lang="th-TH" u="sng" dirty="0">
              <a:hlinkClick r:id="rId2"/>
            </a:endParaRPr>
          </a:p>
          <a:p>
            <a:r>
              <a:rPr lang="en-US" sz="3500" dirty="0"/>
              <a:t>https://barcoderandom.000webhostapp.com/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BDBEA-D6D0-477E-82BE-D517609E559E}"/>
              </a:ext>
            </a:extLst>
          </p:cNvPr>
          <p:cNvSpPr txBox="1"/>
          <p:nvPr/>
        </p:nvSpPr>
        <p:spPr>
          <a:xfrm>
            <a:off x="1085352" y="1981964"/>
            <a:ext cx="1008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copy link </a:t>
            </a:r>
            <a:r>
              <a:rPr lang="th-TH" sz="3600" b="1" dirty="0">
                <a:latin typeface="+mj-lt"/>
              </a:rPr>
              <a:t>นี้ไปวางไว้ที่ </a:t>
            </a:r>
            <a:r>
              <a:rPr lang="en-US" sz="3600" b="1" dirty="0">
                <a:latin typeface="+mj-lt"/>
              </a:rPr>
              <a:t>Google Chrome </a:t>
            </a:r>
            <a:r>
              <a:rPr lang="th-TH" sz="3600" b="1" dirty="0">
                <a:latin typeface="+mj-lt"/>
              </a:rPr>
              <a:t>หรือ บราวเซอร์</a:t>
            </a:r>
            <a:r>
              <a:rPr lang="th-TH" sz="3600" b="1" dirty="0" err="1">
                <a:latin typeface="+mj-lt"/>
              </a:rPr>
              <a:t>อื่นๆ</a:t>
            </a:r>
            <a:r>
              <a:rPr lang="th-TH" sz="3600" b="1" dirty="0">
                <a:latin typeface="+mj-lt"/>
              </a:rPr>
              <a:t>ก็ได้</a:t>
            </a:r>
            <a:endParaRPr lang="en-US" sz="3600" b="1" dirty="0">
              <a:latin typeface="+mj-lt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DD39CD0-882E-48BD-B710-9A80F66A226A}"/>
              </a:ext>
            </a:extLst>
          </p:cNvPr>
          <p:cNvSpPr/>
          <p:nvPr/>
        </p:nvSpPr>
        <p:spPr>
          <a:xfrm>
            <a:off x="5715000" y="2763465"/>
            <a:ext cx="762000" cy="9024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C8B4-C451-45AD-A670-0E0F3BB6D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801" y="263527"/>
            <a:ext cx="8269357" cy="1450757"/>
          </a:xfrm>
        </p:spPr>
        <p:txBody>
          <a:bodyPr>
            <a:normAutofit/>
          </a:bodyPr>
          <a:lstStyle/>
          <a:p>
            <a:r>
              <a:rPr lang="th-TH" sz="6600" dirty="0"/>
              <a:t>ภาพการแสดงผลในแต่ละ บราวเซอร์</a:t>
            </a:r>
            <a:endParaRPr lang="en-US" sz="6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6DD5B-778B-40F8-953D-8BE7C971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64" y="2862468"/>
            <a:ext cx="3961659" cy="2393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2F7FD9-A4AE-4888-A4C9-9B09D154728B}"/>
              </a:ext>
            </a:extLst>
          </p:cNvPr>
          <p:cNvSpPr txBox="1"/>
          <p:nvPr/>
        </p:nvSpPr>
        <p:spPr>
          <a:xfrm>
            <a:off x="1568400" y="2056189"/>
            <a:ext cx="3256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Google Chrome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3EA81-4448-4086-AFD3-5FAA57BEA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470" y="2862468"/>
            <a:ext cx="3883469" cy="2393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F970CB-9002-4AD8-A8D0-6A970FE047AD}"/>
              </a:ext>
            </a:extLst>
          </p:cNvPr>
          <p:cNvSpPr txBox="1"/>
          <p:nvPr/>
        </p:nvSpPr>
        <p:spPr>
          <a:xfrm>
            <a:off x="7465620" y="2056189"/>
            <a:ext cx="3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Microsoft Edge</a:t>
            </a:r>
          </a:p>
        </p:txBody>
      </p:sp>
    </p:spTree>
    <p:extLst>
      <p:ext uri="{BB962C8B-B14F-4D97-AF65-F5344CB8AC3E}">
        <p14:creationId xmlns:p14="http://schemas.microsoft.com/office/powerpoint/2010/main" val="1626205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E83FE-4A01-4395-AE7E-032078BA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138" y="144258"/>
            <a:ext cx="5222683" cy="1450757"/>
          </a:xfrm>
        </p:spPr>
        <p:txBody>
          <a:bodyPr>
            <a:noAutofit/>
          </a:bodyPr>
          <a:lstStyle/>
          <a:p>
            <a:r>
              <a:rPr lang="th-TH" sz="6600" dirty="0"/>
              <a:t>ถ้าต้องการเป็นสมาชิก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542E-5659-455E-A81B-3C4F597A9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4013" y="1891644"/>
            <a:ext cx="7617351" cy="802050"/>
          </a:xfrm>
        </p:spPr>
        <p:txBody>
          <a:bodyPr>
            <a:normAutofit fontScale="92500"/>
          </a:bodyPr>
          <a:lstStyle/>
          <a:p>
            <a:r>
              <a:rPr lang="th-TH" sz="3200" b="1" dirty="0">
                <a:latin typeface="+mj-lt"/>
              </a:rPr>
              <a:t>ให้กดที่ปุ่ม </a:t>
            </a:r>
            <a:r>
              <a:rPr lang="en-US" sz="3200" b="1" dirty="0">
                <a:latin typeface="+mj-lt"/>
              </a:rPr>
              <a:t>Generator Barcode </a:t>
            </a:r>
            <a:r>
              <a:rPr lang="th-TH" sz="3200" b="1" dirty="0">
                <a:latin typeface="+mj-lt"/>
              </a:rPr>
              <a:t>แล้ว แคปรูปเก็บไว้ในมือถือ </a:t>
            </a:r>
            <a:endParaRPr lang="en-US" sz="3200" b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511DC-4CF1-452B-AEE7-8638F2BBA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160" y="3195519"/>
            <a:ext cx="4907059" cy="2548393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5F0406E7-B167-4429-8F50-4156996BE2C5}"/>
              </a:ext>
            </a:extLst>
          </p:cNvPr>
          <p:cNvSpPr/>
          <p:nvPr/>
        </p:nvSpPr>
        <p:spPr>
          <a:xfrm>
            <a:off x="5791529" y="2393469"/>
            <a:ext cx="669897" cy="6004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82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A42DF-6DDB-4C70-B8C7-7B983E3A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142" y="263527"/>
            <a:ext cx="5271715" cy="1450757"/>
          </a:xfrm>
        </p:spPr>
        <p:txBody>
          <a:bodyPr>
            <a:normAutofit/>
          </a:bodyPr>
          <a:lstStyle/>
          <a:p>
            <a:r>
              <a:rPr lang="th-TH" sz="6600" dirty="0"/>
              <a:t>อุปกรณ์ที่จำเป็นต้องใช้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9E50D-1EF2-4E34-AF80-843BD4A8B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0430A-C23C-49DE-BA21-C5314F222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81" y="1863624"/>
            <a:ext cx="2712720" cy="2304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7ABC94-4682-499E-8F48-CF28402E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80" y="1863624"/>
            <a:ext cx="2712721" cy="230435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23810C9-FB53-4092-86A8-FCADE932B268}"/>
              </a:ext>
            </a:extLst>
          </p:cNvPr>
          <p:cNvSpPr/>
          <p:nvPr/>
        </p:nvSpPr>
        <p:spPr>
          <a:xfrm>
            <a:off x="3522287" y="2976875"/>
            <a:ext cx="774506" cy="716235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A221E9-9C3C-416A-9D90-B28810785354}"/>
              </a:ext>
            </a:extLst>
          </p:cNvPr>
          <p:cNvSpPr/>
          <p:nvPr/>
        </p:nvSpPr>
        <p:spPr>
          <a:xfrm>
            <a:off x="7858208" y="3150056"/>
            <a:ext cx="762010" cy="693975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7C9D12-515B-477A-B38D-98CF0F34DC6E}"/>
              </a:ext>
            </a:extLst>
          </p:cNvPr>
          <p:cNvSpPr txBox="1"/>
          <p:nvPr/>
        </p:nvSpPr>
        <p:spPr>
          <a:xfrm>
            <a:off x="5629921" y="2442170"/>
            <a:ext cx="711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C5621-4873-403F-82AF-3E74EDA93BBC}"/>
              </a:ext>
            </a:extLst>
          </p:cNvPr>
          <p:cNvSpPr txBox="1"/>
          <p:nvPr/>
        </p:nvSpPr>
        <p:spPr>
          <a:xfrm>
            <a:off x="2515242" y="4206196"/>
            <a:ext cx="2788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ac adapter dc 12v 0.5 a</a:t>
            </a:r>
          </a:p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หัวชาร์จขนาด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5.3mm.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ช่วยลดสัญญาณรบกวน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0D945-CBAF-4266-8B75-C5D51DCE2E0F}"/>
              </a:ext>
            </a:extLst>
          </p:cNvPr>
          <p:cNvSpPr txBox="1"/>
          <p:nvPr/>
        </p:nvSpPr>
        <p:spPr>
          <a:xfrm>
            <a:off x="6721800" y="4206196"/>
            <a:ext cx="2788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ac adapter dc 12v 0.5 a</a:t>
            </a:r>
          </a:p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หัวชาร์จขนาด </a:t>
            </a:r>
            <a:r>
              <a:rPr lang="en-US" sz="2400">
                <a:latin typeface="TH Sarabun New" panose="020B0500040200020003" pitchFamily="34" charset="-34"/>
                <a:cs typeface="TH Sarabun New" panose="020B0500040200020003" pitchFamily="34" charset="-34"/>
              </a:rPr>
              <a:t> 5.3mm.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10620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D5873-1C12-462C-A744-FF4854CD7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b="1" dirty="0">
                <a:solidFill>
                  <a:srgbClr val="FF0000"/>
                </a:solidFill>
              </a:rPr>
              <a:t>T</a:t>
            </a:r>
            <a:r>
              <a:rPr lang="en-US" sz="8800" b="1" dirty="0"/>
              <a:t>H</a:t>
            </a:r>
            <a:r>
              <a:rPr lang="en-US" sz="8800" b="1" dirty="0">
                <a:solidFill>
                  <a:srgbClr val="92D050"/>
                </a:solidFill>
              </a:rPr>
              <a:t>A</a:t>
            </a:r>
            <a:r>
              <a:rPr lang="en-US" sz="8800" b="1" dirty="0"/>
              <a:t>N</a:t>
            </a:r>
            <a:r>
              <a:rPr lang="en-US" sz="8800" b="1" dirty="0">
                <a:solidFill>
                  <a:srgbClr val="00B0F0"/>
                </a:solidFill>
              </a:rPr>
              <a:t>K</a:t>
            </a:r>
            <a:r>
              <a:rPr lang="en-US" sz="8800" b="1" dirty="0"/>
              <a:t> Y</a:t>
            </a:r>
            <a:r>
              <a:rPr lang="en-US" sz="8800" b="1" dirty="0">
                <a:solidFill>
                  <a:srgbClr val="FFFF00"/>
                </a:solidFill>
              </a:rPr>
              <a:t>O</a:t>
            </a:r>
            <a:r>
              <a:rPr lang="en-US" sz="8800" b="1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4321920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246</TotalTime>
  <Words>219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Angsana New</vt:lpstr>
      <vt:lpstr>Berlin Sans FB Demi</vt:lpstr>
      <vt:lpstr>Calibri</vt:lpstr>
      <vt:lpstr>Calibri Light</vt:lpstr>
      <vt:lpstr>Cordia New</vt:lpstr>
      <vt:lpstr>Tahoma</vt:lpstr>
      <vt:lpstr>TH Sarabun New</vt:lpstr>
      <vt:lpstr>Retrospect</vt:lpstr>
      <vt:lpstr>Production  Project</vt:lpstr>
      <vt:lpstr>ความเป็นมาของ Production Project</vt:lpstr>
      <vt:lpstr>คู่มือการใช้งานสำหรับ android</vt:lpstr>
      <vt:lpstr>คู่มือการใช้งานสำหรับ ios</vt:lpstr>
      <vt:lpstr>วิธีรับ barcode สำหรับคนไข้</vt:lpstr>
      <vt:lpstr>ภาพการแสดงผลในแต่ละ บราวเซอร์</vt:lpstr>
      <vt:lpstr>ถ้าต้องการเป็นสมาชิก</vt:lpstr>
      <vt:lpstr>อุปกรณ์ที่จำเป็นต้องใช้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Production Project</dc:title>
  <dc:creator>tumbrenters@gmail.com</dc:creator>
  <cp:lastModifiedBy>tumbrenters@gmail.com</cp:lastModifiedBy>
  <cp:revision>42</cp:revision>
  <dcterms:created xsi:type="dcterms:W3CDTF">2022-06-17T01:48:24Z</dcterms:created>
  <dcterms:modified xsi:type="dcterms:W3CDTF">2023-02-17T17:08:59Z</dcterms:modified>
</cp:coreProperties>
</file>